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92" r:id="rId3"/>
    <p:sldId id="293" r:id="rId4"/>
    <p:sldId id="258" r:id="rId5"/>
    <p:sldId id="294" r:id="rId6"/>
    <p:sldId id="295" r:id="rId7"/>
    <p:sldId id="296" r:id="rId8"/>
    <p:sldId id="31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94667" autoAdjust="0"/>
  </p:normalViewPr>
  <p:slideViewPr>
    <p:cSldViewPr>
      <p:cViewPr varScale="1">
        <p:scale>
          <a:sx n="79" d="100"/>
          <a:sy n="79" d="100"/>
        </p:scale>
        <p:origin x="-120" y="-9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A1507-EDEB-8C4F-8AA0-61432E5B1D2E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4549E-F38E-C948-8497-577246EA2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8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549E-F38E-C948-8497-577246EA21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4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namespace is used to access the WMI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549E-F38E-C948-8497-577246EA21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19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TitleSlid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3800">
                <a:solidFill>
                  <a:srgbClr val="001D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rgbClr val="B27A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Cap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SectionHead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100" b="1" cap="none" baseline="0">
                <a:solidFill>
                  <a:srgbClr val="001D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rgbClr val="B27A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0">
                <a:srgbClr val="001D4D"/>
              </a:gs>
              <a:gs pos="83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6ABBBA3-A0AB-4E87-9927-F957013F38C4}" type="datetimeFigureOut">
              <a:rPr lang="en-US" smtClean="0"/>
              <a:pPr/>
              <a:t>11/15/11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2" name="Picture 8" descr="FIULogo_H_CMYK_fx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103938" y="5959475"/>
            <a:ext cx="243046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282575" indent="-282575" algn="l" rtl="0" eaLnBrk="1" fontAlgn="base" hangingPunct="1">
        <a:spcBef>
          <a:spcPts val="2000"/>
        </a:spcBef>
        <a:spcAft>
          <a:spcPct val="0"/>
        </a:spcAft>
        <a:buFont typeface="Wingdings 2" pitchFamily="-111" charset="2"/>
        <a:buChar char=""/>
        <a:defRPr sz="2200" kern="1200">
          <a:solidFill>
            <a:srgbClr val="001D4D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577850" indent="-2952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sz="2000"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2pPr>
      <a:lvl3pPr marL="860425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3pPr>
      <a:lvl4pPr marL="1143000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4pPr>
      <a:lvl5pPr marL="1425575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981951" cy="1470025"/>
          </a:xfrm>
        </p:spPr>
        <p:txBody>
          <a:bodyPr/>
          <a:lstStyle/>
          <a:p>
            <a:r>
              <a:rPr lang="en-US" dirty="0" smtClean="0"/>
              <a:t>Kill and Uninstall Multiple Running Anti-Virus Programs using </a:t>
            </a:r>
            <a:r>
              <a:rPr lang="en-US" dirty="0" err="1" smtClean="0"/>
              <a:t>Kaseya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7981951" cy="282388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Developed By: </a:t>
            </a:r>
            <a:r>
              <a:rPr lang="en-US" dirty="0" smtClean="0"/>
              <a:t>Jasmine English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Advisor : Dr. S. Masoud Sadjadi</a:t>
            </a:r>
            <a:br>
              <a:rPr lang="en-US" dirty="0"/>
            </a:br>
            <a:r>
              <a:rPr lang="en-US" dirty="0"/>
              <a:t>School of Computing and Information Sciences</a:t>
            </a:r>
            <a:br>
              <a:rPr lang="en-US" dirty="0"/>
            </a:br>
            <a:r>
              <a:rPr lang="en-US" dirty="0"/>
              <a:t>Florida International University</a:t>
            </a:r>
          </a:p>
          <a:p>
            <a:r>
              <a:rPr lang="en-US" dirty="0" smtClean="0"/>
              <a:t>jengl003@fiu.edu </a:t>
            </a:r>
            <a:endParaRPr lang="en-US" dirty="0"/>
          </a:p>
          <a:p>
            <a:r>
              <a:rPr lang="en-US" dirty="0"/>
              <a:t>http://www.cs.fiu.edu/~sadjadi/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Problem and Motivation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Solution</a:t>
            </a:r>
          </a:p>
          <a:p>
            <a:r>
              <a:rPr lang="en-US" dirty="0" smtClean="0"/>
              <a:t>Behind the Scene</a:t>
            </a:r>
            <a:endParaRPr lang="en-US" dirty="0"/>
          </a:p>
          <a:p>
            <a:r>
              <a:rPr lang="en-US" dirty="0" smtClean="0"/>
              <a:t>Customizing the Solution</a:t>
            </a:r>
          </a:p>
          <a:p>
            <a:r>
              <a:rPr lang="en-US" dirty="0" smtClean="0"/>
              <a:t>Disclaimer</a:t>
            </a:r>
          </a:p>
          <a:p>
            <a:r>
              <a:rPr lang="en-US" dirty="0" smtClean="0"/>
              <a:t>Progress Report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 and Motivation: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often have more than one anti-virus application installed and running simultaneously.</a:t>
            </a:r>
            <a:endParaRPr lang="en-US" dirty="0"/>
          </a:p>
          <a:p>
            <a:r>
              <a:rPr lang="en-US" dirty="0" smtClean="0"/>
              <a:t>Anti-virus applications, by themselves, use a significant amount of RAM and CPU resources</a:t>
            </a:r>
            <a:r>
              <a:rPr lang="en-US" dirty="0"/>
              <a:t> </a:t>
            </a:r>
            <a:r>
              <a:rPr lang="en-US" dirty="0" smtClean="0"/>
              <a:t>– multiple anti-virus applications running at once can render a computer inoperable.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Agent Procedures feature of </a:t>
            </a:r>
            <a:r>
              <a:rPr lang="en-US" dirty="0" err="1" smtClean="0"/>
              <a:t>Kaseya</a:t>
            </a:r>
            <a:r>
              <a:rPr lang="en-US" dirty="0" smtClean="0"/>
              <a:t>, a system administrator can monitor a set of computers and remove excessive anti-virus </a:t>
            </a:r>
            <a:r>
              <a:rPr lang="en-US" dirty="0" smtClean="0"/>
              <a:t>programs while </a:t>
            </a:r>
            <a:r>
              <a:rPr lang="en-US" dirty="0" smtClean="0"/>
              <a:t>keeping a preferred </a:t>
            </a:r>
            <a:r>
              <a:rPr lang="en-US" dirty="0" smtClean="0"/>
              <a:t>anti-virus program intact, updated </a:t>
            </a:r>
            <a:r>
              <a:rPr lang="en-US" dirty="0" smtClean="0"/>
              <a:t>and running.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procedure </a:t>
            </a:r>
            <a:r>
              <a:rPr lang="en-US" dirty="0" smtClean="0"/>
              <a:t>traverses computer’s list of installed programs and collects information about what anti-virus programs are installed.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Deploy preferred anti-virus program </a:t>
            </a:r>
            <a:r>
              <a:rPr lang="en-US" dirty="0" smtClean="0"/>
              <a:t>if </a:t>
            </a:r>
            <a:r>
              <a:rPr lang="en-US" dirty="0" smtClean="0"/>
              <a:t>it is not already on the system.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Remove all other anti-virus programs.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Deploy monitoring procedure to report new installations of anti-virus programs.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Repeat 1 &amp; 2 when monitor reports new </a:t>
            </a:r>
            <a:r>
              <a:rPr lang="en-US" dirty="0" smtClean="0"/>
              <a:t>anti-virus installation.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Customizing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recognizing anti-virus program through WMI, </a:t>
            </a:r>
            <a:r>
              <a:rPr lang="en-US" dirty="0" smtClean="0"/>
              <a:t>Windows </a:t>
            </a:r>
            <a:r>
              <a:rPr lang="en-US" dirty="0" smtClean="0"/>
              <a:t>XP requires a different namespace than Windows Vista and </a:t>
            </a:r>
            <a:r>
              <a:rPr lang="en-US" dirty="0" smtClean="0"/>
              <a:t>7.</a:t>
            </a:r>
            <a:endParaRPr lang="en-US" dirty="0" smtClean="0"/>
          </a:p>
          <a:p>
            <a:r>
              <a:rPr lang="en-US" dirty="0" smtClean="0"/>
              <a:t>Otherwise, no further customization needed.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XP, Windows Vista and Windows 7 </a:t>
            </a:r>
            <a:r>
              <a:rPr lang="en-US" dirty="0" smtClean="0"/>
              <a:t>are supported.</a:t>
            </a:r>
            <a:endParaRPr lang="en-US" dirty="0" smtClean="0"/>
          </a:p>
          <a:p>
            <a:r>
              <a:rPr lang="en-US" dirty="0" smtClean="0"/>
              <a:t>Mac OS X, Linux distributions and other Windows platforms are NOT supported by this solution.</a:t>
            </a:r>
          </a:p>
          <a:p>
            <a:r>
              <a:rPr lang="en-US" dirty="0" smtClean="0"/>
              <a:t>Anti-Virus software not recognized by </a:t>
            </a:r>
            <a:r>
              <a:rPr lang="en-US" dirty="0" err="1" smtClean="0"/>
              <a:t>Kaseya</a:t>
            </a:r>
            <a:r>
              <a:rPr lang="en-US" dirty="0" smtClean="0"/>
              <a:t> or </a:t>
            </a:r>
            <a:r>
              <a:rPr lang="en-US" dirty="0" smtClean="0"/>
              <a:t>the WMI are </a:t>
            </a:r>
            <a:r>
              <a:rPr lang="en-US" dirty="0" smtClean="0"/>
              <a:t>NOT supported for automatic removal.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Drafted procedure.</a:t>
            </a:r>
          </a:p>
          <a:p>
            <a:r>
              <a:rPr lang="en-US" dirty="0" smtClean="0"/>
              <a:t>Need to know how </a:t>
            </a:r>
            <a:r>
              <a:rPr lang="en-US" dirty="0" err="1" smtClean="0"/>
              <a:t>Kaseya</a:t>
            </a:r>
            <a:r>
              <a:rPr lang="en-US" dirty="0" smtClean="0"/>
              <a:t> (or WMI) recognizes programs as anti-virus programs.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1951</TotalTime>
  <Words>302</Words>
  <Application>Microsoft Macintosh PowerPoint</Application>
  <PresentationFormat>On-screen Show (4:3)</PresentationFormat>
  <Paragraphs>37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Revolution</vt:lpstr>
      <vt:lpstr>Kill and Uninstall Multiple Running Anti-Virus Programs using Kaseya</vt:lpstr>
      <vt:lpstr>Agenda</vt:lpstr>
      <vt:lpstr>Problem and Motivation:</vt:lpstr>
      <vt:lpstr>Solution</vt:lpstr>
      <vt:lpstr>Behind the Scene</vt:lpstr>
      <vt:lpstr>Customizing the Solution</vt:lpstr>
      <vt:lpstr>Disclaimer</vt:lpstr>
      <vt:lpstr>Progress Report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Feature-Based Analysis &amp; Comparison of IT Automation Tools: Comparing Kaseya to Log Me In  Developed By: Christine Marie Rodriguez Richard Calvo  Advisor: Dr. S. Masoud Sadjadi School of Computing and Information Sciences Florida International University</dc:title>
  <dc:creator>Christie Marie</dc:creator>
  <cp:lastModifiedBy>Jasmine English</cp:lastModifiedBy>
  <cp:revision>117</cp:revision>
  <dcterms:created xsi:type="dcterms:W3CDTF">2011-11-14T16:07:18Z</dcterms:created>
  <dcterms:modified xsi:type="dcterms:W3CDTF">2011-11-16T21:41:33Z</dcterms:modified>
</cp:coreProperties>
</file>